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507" r:id="rId3"/>
    <p:sldId id="567" r:id="rId4"/>
    <p:sldId id="571" r:id="rId5"/>
    <p:sldId id="551" r:id="rId6"/>
    <p:sldId id="569" r:id="rId7"/>
    <p:sldId id="568" r:id="rId8"/>
    <p:sldId id="563" r:id="rId9"/>
    <p:sldId id="555" r:id="rId10"/>
    <p:sldId id="570" r:id="rId11"/>
    <p:sldId id="564" r:id="rId12"/>
    <p:sldId id="572" r:id="rId13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333333"/>
    <a:srgbClr val="5490B8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3073" autoAdjust="0"/>
  </p:normalViewPr>
  <p:slideViewPr>
    <p:cSldViewPr>
      <p:cViewPr varScale="1">
        <p:scale>
          <a:sx n="112" d="100"/>
          <a:sy n="112" d="100"/>
        </p:scale>
        <p:origin x="372" y="1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4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9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19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37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6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1569660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</a:t>
            </a: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endParaRPr lang="ru-RU" sz="3200" b="1" spc="1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классы </a:t>
            </a:r>
            <a:endParaRPr lang="ru-RU" sz="3200" b="1" spc="1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12.03.2024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0777" y="384334"/>
            <a:ext cx="3782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№7 Г.О.САМАРА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№7 Г.О.САМАРА</a:t>
            </a:r>
            <a:endParaRPr lang="ru-RU" sz="14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771550"/>
            <a:ext cx="45902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 —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свободные (вакантные) места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Школу №7 </a:t>
            </a:r>
            <a:r>
              <a:rPr lang="ru-RU" dirty="0" err="1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г.о.Самара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09-00 06.07.2024 до момента заполнения свободных мест </a:t>
            </a:r>
            <a:endParaRPr lang="ru-RU" dirty="0" smtClean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18-00 05.09.2024); </a:t>
            </a:r>
            <a:endParaRPr lang="ru-RU" dirty="0" smtClean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имеющиеся свободные места принимаются в отношении детей, </a:t>
            </a:r>
            <a:r>
              <a:rPr lang="ru-RU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не </a:t>
            </a:r>
            <a:r>
              <a:rPr lang="ru-RU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 на закрепленной территории</a:t>
            </a:r>
            <a:r>
              <a:rPr lang="ru-RU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зачислении в школу только при отсутствии свободных мест!!!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933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(2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960" y="555526"/>
            <a:ext cx="84806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сведений о количестве свободных мест для приема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официальных сайтах ОО (раздел «Прием в 1 класс») и информационных стендах в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05.07.2024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о приеме на свободные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06.07.2024 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05.09.2024.</a:t>
            </a:r>
          </a:p>
          <a:p>
            <a:pPr algn="just">
              <a:defRPr/>
            </a:pPr>
            <a:endParaRPr lang="ru-RU" sz="16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08.07.2024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обновление реестра – в течение суток после регистрации новых заявлений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i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(по заявлениям, зарегистрированным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06.07.2024)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06.07.2024 по 05.09.2024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рабочих дней после приема заявления о приеме на обучение и представленных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218007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№7 Г.О.САМАРА</a:t>
            </a:r>
            <a:endParaRPr lang="ru-RU" sz="14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771550"/>
            <a:ext cx="4590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75656" y="1155733"/>
            <a:ext cx="6480720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Телефонная «горячая» линия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вопросам приёма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1 класс</a:t>
            </a:r>
            <a:endParaRPr lang="ru-RU" altLang="ru-RU" sz="4000" b="1" dirty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4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 +7(846) </a:t>
            </a:r>
            <a:r>
              <a:rPr lang="ru-RU" sz="4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254-80-35</a:t>
            </a:r>
          </a:p>
          <a:p>
            <a:pPr lvl="0" algn="ctr"/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335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278537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5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5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от 30.08.2023)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pitchFamily="34" charset="0"/>
              </a:rPr>
              <a:t>(размещена на официальном сайте школы)</a:t>
            </a: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530224" y="987574"/>
            <a:ext cx="8594725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5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№7 Г.О.САМАРА</a:t>
            </a:r>
            <a:endParaRPr lang="ru-RU" sz="14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84355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9.00 (САМАРСКОЕ ВРЕМЯ) 01.04.2024 ПО 30.06.2024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могут подать заявление о зачислении своего ребенка в школу(ы), закрепленную(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адресом регистрации ребенка.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же сроки принимаются заявления от родителей детей, имеющих внеочередное, первоочередное и преимущественное право на зачисление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Если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в первый класс в 2024 году пойдут двое или более детей, на каждого ребенка оформляется отдельное заявление в общеобразовательную организацию.</a:t>
            </a:r>
          </a:p>
          <a:p>
            <a:pPr algn="ctr">
              <a:spcAft>
                <a:spcPts val="0"/>
              </a:spcAft>
            </a:pPr>
            <a:endParaRPr lang="ru-RU" sz="2400" b="1" i="0" dirty="0">
              <a:solidFill>
                <a:srgbClr val="38383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742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№7 Г.О.САМАРА</a:t>
            </a:r>
            <a:endParaRPr lang="ru-RU" sz="14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771550"/>
            <a:ext cx="4590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/>
          <a:stretch>
            <a:fillRect/>
          </a:stretch>
        </p:blipFill>
        <p:spPr>
          <a:xfrm>
            <a:off x="323528" y="915565"/>
            <a:ext cx="8496944" cy="3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717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2024 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461049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заявлений и пакетов документов :</a:t>
            </a:r>
          </a:p>
          <a:p>
            <a:pPr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Самара,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мкр.Крутые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Ключи, ул. Евгения Золотухина, 35.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№7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Самара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       9:00-11:00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                  9:00-11:00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ЧЕТВЕРГ                   13:30-15:00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№7 Г.О.САМАРА</a:t>
            </a:r>
            <a:endParaRPr lang="ru-RU" sz="14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95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45735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В ПЕРВЫЙ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  <a:p>
            <a:pPr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9.00  01.04.2024 по </a:t>
            </a:r>
            <a:r>
              <a:rPr lang="ru-RU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30.06.2024</a:t>
            </a:r>
            <a:endParaRPr lang="ru-RU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ПРИНИМАЮТСЯ В ОТНОШЕНИИ ДЕТЕЙ,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ВНЕОЧЕРЕДНОЕ, ПЕРВООЧЕРЕДНОЕ И ПРЕИМУЩЕСТВЕННОЕ ПРАВО,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ПРОЖИВАЮЩИХ НА ЗАКРЕПЛЕННОЙ ЗА ШКОЛОЙ ТЕРРИТОРИИ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ШКОЛЫ С РОДИТЕЛЯМИ ПО СВЕРКЕ ДАННЫХ, УКАЗАННЫХ В ЗАЯВЛЕНИИ, С ОРИГИНАЛАМИ ПОДТВЕРЖДАЮЩИХ ДОКУМЕНТОВ  </a:t>
            </a:r>
          </a:p>
          <a:p>
            <a:pPr algn="ctr">
              <a:buNone/>
            </a:pPr>
            <a:r>
              <a:rPr lang="ru-RU" sz="28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08.04.2024 </a:t>
            </a:r>
            <a:r>
              <a:rPr lang="ru-RU" sz="28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30.06.2024.!!!! ОБЯЗАТЕЛЬНО!</a:t>
            </a:r>
          </a:p>
          <a:p>
            <a:pPr algn="ctr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№7 Г.О.САМАРА</a:t>
            </a:r>
            <a:endParaRPr lang="ru-RU" sz="14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230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приёма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подающих через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ЕПГУ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подачи заявления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школу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брате или сестре, учащихся в выбранной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имя, отчество (при наличии)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брата или сестры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276376"/>
            <a:ext cx="5328592" cy="6275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заявителя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преимущественного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отмечалось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«галочкой» и требовало запроса дополнительных данных на уровне школы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 СЕБЯ!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(1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1500" b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1500" b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–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18.03.202</a:t>
            </a:r>
            <a:r>
              <a:rPr lang="en-US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b="1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классы–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900" b="1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регистрация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модуле «Е-услуги. Образование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заявлений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подаваемых лично или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почтой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с 9:00.</a:t>
            </a:r>
            <a:endParaRPr lang="ru-RU" sz="1500" b="1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b="1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в 1 классы –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30.06.2024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b="1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1500" b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школы с родителями по сверке данных, указанных в заявлении, с оригиналами подтверждающих документов –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08.04.2024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30.06.2024.!!!! ОБЯЗАТЕЛЬНО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1500" b="1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школы (раздел «Прием в 1 класс») и информационных стендах в школе Реестров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зарегистрированных заявлений –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02.04.2024;</a:t>
            </a:r>
            <a:r>
              <a:rPr lang="ru-RU" sz="1500" b="1" i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b="1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b="1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по всем зарегистрированным заявлениям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Clr>
                <a:srgbClr val="C00000"/>
              </a:buClr>
              <a:defRPr/>
            </a:pP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02.07.2024 – 03.07.2024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17:00).</a:t>
            </a:r>
            <a:endParaRPr lang="ru-RU" sz="1500" b="1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35869</TotalTime>
  <Words>638</Words>
  <Application>Microsoft Office PowerPoint</Application>
  <PresentationFormat>Экран (16:9)</PresentationFormat>
  <Paragraphs>114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приёма в 1 класс в 2024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User</cp:lastModifiedBy>
  <cp:revision>1427</cp:revision>
  <cp:lastPrinted>2024-03-12T12:47:10Z</cp:lastPrinted>
  <dcterms:created xsi:type="dcterms:W3CDTF">2011-08-02T12:15:49Z</dcterms:created>
  <dcterms:modified xsi:type="dcterms:W3CDTF">2024-04-03T11:59:39Z</dcterms:modified>
</cp:coreProperties>
</file>